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3" r:id="rId15"/>
    <p:sldId id="270" r:id="rId16"/>
    <p:sldId id="286" r:id="rId17"/>
    <p:sldId id="256" r:id="rId18"/>
    <p:sldId id="271" r:id="rId19"/>
    <p:sldId id="274" r:id="rId20"/>
    <p:sldId id="272" r:id="rId21"/>
    <p:sldId id="275" r:id="rId22"/>
    <p:sldId id="276" r:id="rId23"/>
    <p:sldId id="278" r:id="rId24"/>
    <p:sldId id="277" r:id="rId25"/>
    <p:sldId id="281" r:id="rId26"/>
    <p:sldId id="282" r:id="rId27"/>
    <p:sldId id="283" r:id="rId28"/>
    <p:sldId id="284" r:id="rId29"/>
    <p:sldId id="279" r:id="rId30"/>
    <p:sldId id="280" r:id="rId31"/>
    <p:sldId id="285" r:id="rId32"/>
    <p:sldId id="28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g>
</file>

<file path=ppt/media/image33.png>
</file>

<file path=ppt/media/image34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06AE-63FB-D44A-B8CE-0C5C588E2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A625FC-4604-2C47-8C51-9D0DEA80BE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7D463-4843-E34B-BFE6-567DD8167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F2277-FAB1-0C44-B655-FA2CC030C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4A70C-9C43-234D-8F0B-AFC8D14F1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373209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8D361-CEE0-C24A-BA2A-650B0FED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A02675-28DE-AB48-87A8-41C4BAD390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AD59D-A059-2B44-B0A7-E4DB19DE2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F8C17-F862-484B-A027-02C681F49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E9344-8695-3143-AC8F-0CA704A41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65369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BB8A7D-3862-0349-8D1F-00CAC0D546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2B752F-AC88-5448-815B-AE64CFF152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C3BDA-AAB0-DE43-9836-FC286197D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8536F-88F6-2649-B832-7E34ACB46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595B9-9734-F342-9A23-75CA2E410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610944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84739-CB53-AD45-AA0F-FCBF4E318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B11E9-E9C8-304D-BEC1-6DE982365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8DB27-BD1B-6A4C-9E2A-57BD19B21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780C7-8F8C-7E41-8986-5D2E181B0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A7A9B-2CC7-4343-B368-9E04D5204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450087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48F4C-3686-514A-931D-0067BCF5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76430-4082-F247-A932-5F598367A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9BF2A-0334-9643-8F76-7C35FD315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16BF2-0F86-E142-9970-4FBC76AE6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FDE42-FECA-6B48-84D2-CBE652F24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5201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40EEF-4190-F147-B41A-E86745B8C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4B55C-EBE1-CF46-AA7E-E54882CA98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AFEF6B-2F72-5341-B821-C720E5998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E52F5-0B8C-F64B-BBDC-D126329EC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6A58D2-7CD1-024E-9B97-20B800AAA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92DF6-E3EC-5F4B-87BA-DD1418E94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72933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5E90B-9DEE-E249-80EC-A4A131E91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822F9-B778-1643-AE07-584256CED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4E9EC-ABC9-6141-8923-05C1BE4F1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D2C90D-6734-0745-BD4B-4B0CAC1225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D174DC-9298-CE41-8B58-92312AC1C5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1E3C72-4CE4-5F4F-BA17-C33E29024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87AF6C-F0F1-3A4C-90F1-8CE56A793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CA0C-DCA4-104E-BC8A-D2DD6414B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39194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5A79C-3433-9E41-BA64-C8EA4F7A9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1966-0809-914D-A974-9764C33AC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3D662-4BDB-C34A-AF46-CDDDA9569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2DF97F-31A8-6B45-AD32-C8A1B1408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2914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4C628-EBA4-E24E-B094-ABC46640E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466E2C-080D-4640-988C-FA2E0C599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F6F186-E65F-A84C-AD42-D2B064268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20973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A2E7-6A3D-6844-92E8-7C94D2ECF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8B24C-98DE-754A-9746-EA8569B48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F3021-6CC2-BB46-AD49-9F78EBBD39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4CACD2-1796-F842-9EA5-FF2300209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C7A16D-1942-F449-8255-5B0F50D35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42951-1C75-1A4D-A2FC-5E4AB3233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74793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4664E-5EBA-9845-B692-B0EF7838F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183A69-EAE1-8544-8147-C8DB80338E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9A83B9-0C21-FF4F-B373-E80964D0AA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38228-25AC-8849-B137-F42A1572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65311-A082-DA43-A5D3-DC046661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EB7CF-334D-A24E-86F2-C14B757DF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3627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FD2860-B199-1E40-9974-E31089538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991E2-07E3-9C48-9802-F8D642B2F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2431C-63B4-A341-A9BA-DB1538AC32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F3804-2175-3147-9702-4D778A03806B}" type="datetimeFigureOut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47760-443C-3144-9AF8-0CF664E9A7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72240-CD4E-6E4C-8DEB-8664295F1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7E76E-05C2-3F4B-B1A1-1439A5FD2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764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AF1C153E-F69C-014D-961D-886A6D34405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87883"/>
          </a:xfrm>
        </p:spPr>
      </p:pic>
    </p:spTree>
    <p:extLst>
      <p:ext uri="{BB962C8B-B14F-4D97-AF65-F5344CB8AC3E}">
        <p14:creationId xmlns:p14="http://schemas.microsoft.com/office/powerpoint/2010/main" val="109120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>
            <a:extLst>
              <a:ext uri="{FF2B5EF4-FFF2-40B4-BE49-F238E27FC236}">
                <a16:creationId xmlns:a16="http://schemas.microsoft.com/office/drawing/2014/main" id="{1636BCED-55D2-3C49-BA0A-6F2DFE5176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</p:spPr>
      </p:pic>
    </p:spTree>
    <p:extLst>
      <p:ext uri="{BB962C8B-B14F-4D97-AF65-F5344CB8AC3E}">
        <p14:creationId xmlns:p14="http://schemas.microsoft.com/office/powerpoint/2010/main" val="24737265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63219CFD-BB94-6A4B-BCED-DDA425195A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7882"/>
          </a:xfrm>
        </p:spPr>
      </p:pic>
    </p:spTree>
    <p:extLst>
      <p:ext uri="{BB962C8B-B14F-4D97-AF65-F5344CB8AC3E}">
        <p14:creationId xmlns:p14="http://schemas.microsoft.com/office/powerpoint/2010/main" val="42225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05CDE144-5167-FC47-B725-C610B0797E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7882"/>
          </a:xfrm>
        </p:spPr>
      </p:pic>
    </p:spTree>
    <p:extLst>
      <p:ext uri="{BB962C8B-B14F-4D97-AF65-F5344CB8AC3E}">
        <p14:creationId xmlns:p14="http://schemas.microsoft.com/office/powerpoint/2010/main" val="37773532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>
            <a:extLst>
              <a:ext uri="{FF2B5EF4-FFF2-40B4-BE49-F238E27FC236}">
                <a16:creationId xmlns:a16="http://schemas.microsoft.com/office/drawing/2014/main" id="{D61E452B-0D03-0042-8974-474FFA5FB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8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6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47A4C9FF-C8A8-CA4C-B929-05C595D407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800214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9406CC1-D988-F44E-BA75-8A6EF9853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862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C6815B6E-8FB1-B940-813A-9302189450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986096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BC1F958F-6B0C-494E-A9B7-EAC1FE270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6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B6F90B3-1EBC-5640-A377-2CB4BBF5C9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32102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7C03F81D-26A0-D644-BACE-9333945CF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2022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>
            <a:extLst>
              <a:ext uri="{FF2B5EF4-FFF2-40B4-BE49-F238E27FC236}">
                <a16:creationId xmlns:a16="http://schemas.microsoft.com/office/drawing/2014/main" id="{6B320DE0-C89D-A34E-8597-CA2806727A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</p:spPr>
      </p:pic>
    </p:spTree>
    <p:extLst>
      <p:ext uri="{BB962C8B-B14F-4D97-AF65-F5344CB8AC3E}">
        <p14:creationId xmlns:p14="http://schemas.microsoft.com/office/powerpoint/2010/main" val="305465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348A7937-A2D5-2046-B6F4-D640D861C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8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6125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>
            <a:extLst>
              <a:ext uri="{FF2B5EF4-FFF2-40B4-BE49-F238E27FC236}">
                <a16:creationId xmlns:a16="http://schemas.microsoft.com/office/drawing/2014/main" id="{D2AB686B-76EB-F548-9C5A-3E681BFA80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49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99074289-9920-274D-B2B3-65EA3986A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991150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5EB805FB-3143-0B41-BEC9-E37C5C6C1C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504127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5F2984D0-CB25-044C-8EEE-3C8C36D9F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822043"/>
      </p:ext>
    </p:extLst>
  </p:cSld>
  <p:clrMapOvr>
    <a:masterClrMapping/>
  </p:clrMapOvr>
  <p:transition spd="slow">
    <p:wheel spokes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5A52FEA6-542E-C846-847E-66844798CA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059076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4E35CCDA-2F7A-9540-B58D-9766758C6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536540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73AF76F-C6AC-F94B-84BE-A094C9AD5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823581"/>
      </p:ext>
    </p:extLst>
  </p:cSld>
  <p:clrMapOvr>
    <a:masterClrMapping/>
  </p:clrMapOvr>
  <p:transition spd="med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04523DBB-5C8B-BC4C-9E23-75643A0ED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60358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B0A4DDB0-D4D2-AD44-92EB-F20711BA36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839991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F0C641E-B1DC-3F41-ABD7-745ABBA2F6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8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E961B7F3-7461-C340-803E-88CF98A62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55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09EDD32E-7EC7-A240-BA20-C4764C6D4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29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صورة 5">
            <a:extLst>
              <a:ext uri="{FF2B5EF4-FFF2-40B4-BE49-F238E27FC236}">
                <a16:creationId xmlns:a16="http://schemas.microsoft.com/office/drawing/2014/main" id="{9BAEE51D-F2A3-48B5-B9E2-EB24FAC45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3" y="0"/>
            <a:ext cx="12138053" cy="6858000"/>
          </a:xfrm>
          <a:prstGeom prst="rect">
            <a:avLst/>
          </a:prstGeom>
        </p:spPr>
      </p:pic>
      <p:pic>
        <p:nvPicPr>
          <p:cNvPr id="8" name="صورة 7">
            <a:extLst>
              <a:ext uri="{FF2B5EF4-FFF2-40B4-BE49-F238E27FC236}">
                <a16:creationId xmlns:a16="http://schemas.microsoft.com/office/drawing/2014/main" id="{5D3B9DDE-A836-47F4-AB44-5B7F942E42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808" y="4134884"/>
            <a:ext cx="1708382" cy="1307140"/>
          </a:xfrm>
          <a:prstGeom prst="rect">
            <a:avLst/>
          </a:prstGeom>
        </p:spPr>
      </p:pic>
      <p:pic>
        <p:nvPicPr>
          <p:cNvPr id="10" name="صورة 9">
            <a:extLst>
              <a:ext uri="{FF2B5EF4-FFF2-40B4-BE49-F238E27FC236}">
                <a16:creationId xmlns:a16="http://schemas.microsoft.com/office/drawing/2014/main" id="{E5C1FC19-E300-47D7-8706-6D7D340169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392" y="1071670"/>
            <a:ext cx="3063214" cy="306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0955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0EA32337-0791-FB47-9CB4-FE35FEA9BF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7882"/>
          </a:xfrm>
        </p:spPr>
      </p:pic>
    </p:spTree>
    <p:extLst>
      <p:ext uri="{BB962C8B-B14F-4D97-AF65-F5344CB8AC3E}">
        <p14:creationId xmlns:p14="http://schemas.microsoft.com/office/powerpoint/2010/main" val="2734030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BD52510B-E7C0-9C40-8768-2004086967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7882"/>
          </a:xfrm>
        </p:spPr>
      </p:pic>
    </p:spTree>
    <p:extLst>
      <p:ext uri="{BB962C8B-B14F-4D97-AF65-F5344CB8AC3E}">
        <p14:creationId xmlns:p14="http://schemas.microsoft.com/office/powerpoint/2010/main" val="32841787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A05F0672-F01C-CE42-BA2C-81539FE868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7882"/>
          </a:xfrm>
        </p:spPr>
      </p:pic>
    </p:spTree>
    <p:extLst>
      <p:ext uri="{BB962C8B-B14F-4D97-AF65-F5344CB8AC3E}">
        <p14:creationId xmlns:p14="http://schemas.microsoft.com/office/powerpoint/2010/main" val="1081201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>
            <a:extLst>
              <a:ext uri="{FF2B5EF4-FFF2-40B4-BE49-F238E27FC236}">
                <a16:creationId xmlns:a16="http://schemas.microsoft.com/office/drawing/2014/main" id="{37D23344-064D-E94E-AC44-89837BD36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4243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EE5B22E4-5A57-DD41-9B73-D1EA1768FD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7882"/>
          </a:xfrm>
        </p:spPr>
      </p:pic>
    </p:spTree>
    <p:extLst>
      <p:ext uri="{BB962C8B-B14F-4D97-AF65-F5344CB8AC3E}">
        <p14:creationId xmlns:p14="http://schemas.microsoft.com/office/powerpoint/2010/main" val="516452324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C64AA61-7941-8D4F-BBEB-B0EA0E268E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39106" cy="6858000"/>
          </a:xfrm>
        </p:spPr>
      </p:pic>
    </p:spTree>
    <p:extLst>
      <p:ext uri="{BB962C8B-B14F-4D97-AF65-F5344CB8AC3E}">
        <p14:creationId xmlns:p14="http://schemas.microsoft.com/office/powerpoint/2010/main" val="33706571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شاشة عريضة</PresentationFormat>
  <Paragraphs>0</Paragraphs>
  <Slides>32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3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Unknown User</dc:creator>
  <cp:lastModifiedBy>حسن العمري</cp:lastModifiedBy>
  <cp:revision>12</cp:revision>
  <dcterms:created xsi:type="dcterms:W3CDTF">2022-08-01T20:31:01Z</dcterms:created>
  <dcterms:modified xsi:type="dcterms:W3CDTF">2022-08-12T20:45:50Z</dcterms:modified>
</cp:coreProperties>
</file>

<file path=docProps/thumbnail.jpeg>
</file>